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70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BABEF71-2C14-471B-A481-0E14AB0B7488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D52AEA-70C7-4423-B461-0D914756FE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all vocabulary words -  </a:t>
            </a:r>
            <a:r>
              <a:rPr lang="en-US" b="1" dirty="0" smtClean="0"/>
              <a:t>there is a word bank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Go over all worksheets in </a:t>
            </a:r>
            <a:r>
              <a:rPr lang="en-US" dirty="0" smtClean="0"/>
              <a:t>binder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Know all main </a:t>
            </a:r>
            <a:r>
              <a:rPr lang="en-US" dirty="0" smtClean="0"/>
              <a:t>characters</a:t>
            </a:r>
          </a:p>
          <a:p>
            <a:endParaRPr lang="en-US" dirty="0"/>
          </a:p>
          <a:p>
            <a:r>
              <a:rPr lang="en-US" dirty="0" smtClean="0"/>
              <a:t>Review Roman Numerals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Know </a:t>
            </a:r>
            <a:r>
              <a:rPr lang="en-US" dirty="0" smtClean="0"/>
              <a:t>author</a:t>
            </a:r>
          </a:p>
          <a:p>
            <a:endParaRPr lang="en-US" dirty="0"/>
          </a:p>
          <a:p>
            <a:r>
              <a:rPr lang="en-US" smtClean="0"/>
              <a:t>Subjects/Predicates/Linking Verbs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Where the Red Fern Grows</a:t>
            </a:r>
            <a:r>
              <a:rPr lang="en-US" dirty="0" smtClean="0"/>
              <a:t> Study Guide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34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Where the Red Fern Grows Study Guide</vt:lpstr>
    </vt:vector>
  </TitlesOfParts>
  <Company>Wesleyan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the Red Fern Grows Study Guide</dc:title>
  <dc:creator>tmccarren</dc:creator>
  <cp:lastModifiedBy>Windows User</cp:lastModifiedBy>
  <cp:revision>2</cp:revision>
  <dcterms:created xsi:type="dcterms:W3CDTF">2007-11-12T13:52:55Z</dcterms:created>
  <dcterms:modified xsi:type="dcterms:W3CDTF">2010-12-13T13:25:43Z</dcterms:modified>
</cp:coreProperties>
</file>