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338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339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AF208B-BDA2-4A2E-9CB9-C8909AC8B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84E15-C32F-4D04-8DD4-70E0A8958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46542-A609-4238-8302-95159E113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3DED5-13DB-4414-888C-252FCC25E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77634-7728-4A83-BF4D-4FCB710E2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A1236-EC4A-4053-9828-DC9004E7C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620DD-6658-4153-B95F-4261C8513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DEBC2-0CB2-4B51-8FA6-70C7549BD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6E270-E93D-452F-8FF0-5ADC9339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505B9-277C-41F0-9400-63F9F95B6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A7325-7F91-469F-9646-7CA846044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2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3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0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1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1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1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1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1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314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366A768-6BE6-41A9-BF88-691420298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315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16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17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18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dirty="0" smtClean="0"/>
              <a:t>Lesson 1-1:</a:t>
            </a:r>
            <a:endParaRPr lang="en-US" sz="96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/>
              <a:t>A Plan for Problem Solving</a:t>
            </a:r>
          </a:p>
        </p:txBody>
      </p:sp>
      <p:pic>
        <p:nvPicPr>
          <p:cNvPr id="3076" name="Picture 4" descr="C:\Documents and Settings\tgreene\Local Settings\Temporary Internet Files\Content.IE5\TSRKB367\MCj02822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2365" y="2286000"/>
            <a:ext cx="1779270" cy="2051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8000" dirty="0" smtClean="0"/>
              <a:t>Objective:</a:t>
            </a:r>
            <a:endParaRPr lang="en-US" sz="8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en-US" sz="5400" dirty="0" smtClean="0"/>
          </a:p>
          <a:p>
            <a:pPr algn="ctr" eaLnBrk="1" hangingPunct="1">
              <a:defRPr/>
            </a:pPr>
            <a:r>
              <a:rPr lang="en-US" sz="5400" dirty="0" smtClean="0"/>
              <a:t>You </a:t>
            </a:r>
            <a:r>
              <a:rPr lang="en-US" sz="5400" dirty="0" smtClean="0"/>
              <a:t>will learn how to solve problems using </a:t>
            </a:r>
            <a:endParaRPr lang="en-US" sz="5400" dirty="0" smtClean="0"/>
          </a:p>
          <a:p>
            <a:pPr algn="ctr" eaLnBrk="1" hangingPunct="1">
              <a:buNone/>
              <a:defRPr/>
            </a:pPr>
            <a:r>
              <a:rPr lang="en-US" sz="5400" dirty="0" smtClean="0"/>
              <a:t>the </a:t>
            </a:r>
            <a:r>
              <a:rPr lang="en-US" sz="5400" dirty="0" smtClean="0"/>
              <a:t>four-step </a:t>
            </a:r>
            <a:r>
              <a:rPr lang="en-US" sz="5400" dirty="0" smtClean="0"/>
              <a:t>plan.</a:t>
            </a:r>
            <a:endParaRPr lang="en-US" sz="5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dirty="0" smtClean="0"/>
              <a:t>Step </a:t>
            </a:r>
            <a:r>
              <a:rPr lang="en-US" sz="8000" dirty="0" smtClean="0"/>
              <a:t>1: Explore</a:t>
            </a:r>
            <a:endParaRPr lang="en-US" sz="8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Decide what information is </a:t>
            </a:r>
            <a:r>
              <a:rPr lang="en-US" sz="4400" dirty="0" smtClean="0"/>
              <a:t>given and what you need to find.</a:t>
            </a:r>
            <a:endParaRPr lang="en-US" sz="4400" dirty="0" smtClean="0"/>
          </a:p>
          <a:p>
            <a:pPr eaLnBrk="1" hangingPunct="1">
              <a:defRPr/>
            </a:pPr>
            <a:r>
              <a:rPr lang="en-US" sz="4400" dirty="0" smtClean="0"/>
              <a:t>Do you have enough information? </a:t>
            </a:r>
            <a:endParaRPr lang="en-US" sz="4400" dirty="0" smtClean="0"/>
          </a:p>
          <a:p>
            <a:pPr eaLnBrk="1" hangingPunct="1">
              <a:defRPr/>
            </a:pPr>
            <a:r>
              <a:rPr lang="en-US" sz="4400" dirty="0" smtClean="0"/>
              <a:t>Too </a:t>
            </a:r>
            <a:r>
              <a:rPr lang="en-US" sz="4400" dirty="0" smtClean="0"/>
              <a:t>much </a:t>
            </a:r>
            <a:endParaRPr lang="en-US" sz="4400" dirty="0" smtClean="0"/>
          </a:p>
          <a:p>
            <a:pPr eaLnBrk="1" hangingPunct="1">
              <a:buNone/>
              <a:defRPr/>
            </a:pPr>
            <a:r>
              <a:rPr lang="en-US" sz="4400" dirty="0" smtClean="0"/>
              <a:t> </a:t>
            </a:r>
            <a:r>
              <a:rPr lang="en-US" sz="4400" dirty="0" smtClean="0"/>
              <a:t>   information</a:t>
            </a:r>
            <a:r>
              <a:rPr lang="en-US" sz="4400" dirty="0" smtClean="0"/>
              <a:t>?</a:t>
            </a:r>
          </a:p>
        </p:txBody>
      </p:sp>
      <p:pic>
        <p:nvPicPr>
          <p:cNvPr id="5125" name="Picture 5" descr="C:\Documents and Settings\tgreene\Local Settings\Temporary Internet Files\Content.IE5\AI0TYXVM\MCBD05462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9461" y="3370152"/>
            <a:ext cx="4172139" cy="3411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dirty="0" smtClean="0"/>
              <a:t>Step </a:t>
            </a:r>
            <a:r>
              <a:rPr lang="en-US" sz="8000" dirty="0" smtClean="0"/>
              <a:t>2: Plan</a:t>
            </a:r>
            <a:endParaRPr lang="en-US" sz="8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529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Select a strategy to solve the problem and make an estimate for a possible answer.   </a:t>
            </a:r>
          </a:p>
        </p:txBody>
      </p:sp>
      <p:pic>
        <p:nvPicPr>
          <p:cNvPr id="6148" name="Picture 4" descr="C:\Documents and Settings\tgreene\Local Settings\Temporary Internet Files\Content.IE5\TSRKB367\MCj023408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572000"/>
            <a:ext cx="2855614" cy="1820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dirty="0" smtClean="0"/>
              <a:t>Step </a:t>
            </a:r>
            <a:r>
              <a:rPr lang="en-US" sz="8000" dirty="0" smtClean="0"/>
              <a:t>3: Solve</a:t>
            </a:r>
            <a:endParaRPr lang="en-US" sz="8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Carry out your plan.</a:t>
            </a:r>
            <a:endParaRPr lang="en-US" sz="5400" dirty="0" smtClean="0"/>
          </a:p>
          <a:p>
            <a:pPr eaLnBrk="1" hangingPunct="1">
              <a:defRPr/>
            </a:pPr>
            <a:r>
              <a:rPr lang="en-US" sz="5400" dirty="0" smtClean="0"/>
              <a:t>If your </a:t>
            </a:r>
            <a:r>
              <a:rPr lang="en-US" sz="5400" dirty="0" smtClean="0"/>
              <a:t>plan doesn’t </a:t>
            </a:r>
            <a:r>
              <a:rPr lang="en-US" sz="5400" dirty="0" smtClean="0"/>
              <a:t>work, </a:t>
            </a:r>
            <a:r>
              <a:rPr lang="en-US" sz="5400" dirty="0" smtClean="0"/>
              <a:t>keep trying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5400" dirty="0" smtClean="0"/>
              <a:t>until you find one</a:t>
            </a:r>
          </a:p>
          <a:p>
            <a:pPr eaLnBrk="1" hangingPunct="1">
              <a:buNone/>
              <a:defRPr/>
            </a:pPr>
            <a:r>
              <a:rPr lang="en-US" sz="5400" dirty="0" smtClean="0"/>
              <a:t>   that does work.</a:t>
            </a:r>
            <a:endParaRPr lang="en-US" sz="5400" dirty="0" smtClean="0"/>
          </a:p>
        </p:txBody>
      </p:sp>
      <p:pic>
        <p:nvPicPr>
          <p:cNvPr id="7172" name="Picture 4" descr="C:\Documents and Settings\tgreene\Local Settings\Temporary Internet Files\Content.IE5\52OUX8GL\MCj02378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344493"/>
            <a:ext cx="2568167" cy="3208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dirty="0" smtClean="0"/>
              <a:t>Step </a:t>
            </a:r>
            <a:r>
              <a:rPr lang="en-US" sz="8000" dirty="0" smtClean="0"/>
              <a:t>4: Examine</a:t>
            </a:r>
            <a:endParaRPr lang="en-US" sz="8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Look over your answer carefully.</a:t>
            </a:r>
          </a:p>
          <a:p>
            <a:pPr lvl="1" eaLnBrk="1" hangingPunct="1">
              <a:defRPr/>
            </a:pPr>
            <a:r>
              <a:rPr lang="en-US" sz="4000" dirty="0" smtClean="0"/>
              <a:t>Does it makes sense given the facts of the problem?</a:t>
            </a:r>
            <a:endParaRPr lang="en-US" sz="4000" dirty="0" smtClean="0"/>
          </a:p>
          <a:p>
            <a:pPr lvl="1" eaLnBrk="1" hangingPunct="1">
              <a:defRPr/>
            </a:pPr>
            <a:r>
              <a:rPr lang="en-US" sz="4000" dirty="0" smtClean="0"/>
              <a:t>Is your answer close to </a:t>
            </a:r>
            <a:r>
              <a:rPr lang="en-US" sz="4000" dirty="0" smtClean="0"/>
              <a:t>               your </a:t>
            </a:r>
            <a:r>
              <a:rPr lang="en-US" sz="4000" dirty="0" smtClean="0"/>
              <a:t>estimate?</a:t>
            </a:r>
          </a:p>
          <a:p>
            <a:pPr lvl="1" eaLnBrk="1" hangingPunct="1">
              <a:defRPr/>
            </a:pPr>
            <a:r>
              <a:rPr lang="en-US" sz="4000" dirty="0" smtClean="0"/>
              <a:t>Solve the problem again </a:t>
            </a:r>
            <a:r>
              <a:rPr lang="en-US" sz="4000" dirty="0" smtClean="0"/>
              <a:t>  rechecking </a:t>
            </a:r>
            <a:r>
              <a:rPr lang="en-US" sz="4000" dirty="0" smtClean="0"/>
              <a:t>your work.  </a:t>
            </a:r>
          </a:p>
        </p:txBody>
      </p:sp>
      <p:pic>
        <p:nvPicPr>
          <p:cNvPr id="4" name="Picture 4" descr="C:\Documents and Settings\tgreene\Local Settings\Temporary Internet Files\Content.IE5\JFBFNQ0W\MCj0431538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631725"/>
            <a:ext cx="2577373" cy="2388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43</TotalTime>
  <Words>132</Words>
  <Application>Microsoft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Digital Dots</vt:lpstr>
      <vt:lpstr>Lesson 1-1:</vt:lpstr>
      <vt:lpstr>Objective:</vt:lpstr>
      <vt:lpstr>Step 1: Explore</vt:lpstr>
      <vt:lpstr>Step 2: Plan</vt:lpstr>
      <vt:lpstr>Step 3: Solve</vt:lpstr>
      <vt:lpstr>Step 4: Examine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1-1</dc:title>
  <dc:creator>user</dc:creator>
  <cp:lastModifiedBy>apiedra</cp:lastModifiedBy>
  <cp:revision>10</cp:revision>
  <dcterms:created xsi:type="dcterms:W3CDTF">2003-08-19T21:33:58Z</dcterms:created>
  <dcterms:modified xsi:type="dcterms:W3CDTF">2008-05-29T17:47:35Z</dcterms:modified>
</cp:coreProperties>
</file>