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447" autoAdjust="0"/>
  </p:normalViewPr>
  <p:slideViewPr>
    <p:cSldViewPr>
      <p:cViewPr varScale="1">
        <p:scale>
          <a:sx n="55" d="100"/>
          <a:sy n="55" d="100"/>
        </p:scale>
        <p:origin x="-1860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000250" y="0"/>
            <a:ext cx="4857750" cy="9144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2571750" y="4572000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2525151" y="711200"/>
            <a:ext cx="3829050" cy="3824224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2515831" y="4719819"/>
            <a:ext cx="3836084" cy="1468331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4403418" y="8743928"/>
            <a:ext cx="1501848" cy="302536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114550" y="8743928"/>
            <a:ext cx="2195792" cy="3048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910663" y="8741664"/>
            <a:ext cx="441252" cy="3048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14900" y="366608"/>
            <a:ext cx="1143000" cy="7802033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82112" y="8743928"/>
            <a:ext cx="1501848" cy="302536"/>
          </a:xfrm>
        </p:spPr>
        <p:txBody>
          <a:bodyPr/>
          <a:lstStyle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" y="8741664"/>
            <a:ext cx="2743200" cy="3048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90872" y="8737600"/>
            <a:ext cx="441252" cy="304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762450"/>
            <a:ext cx="4691616" cy="1816100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2540001"/>
            <a:ext cx="4691616" cy="991343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43179" y="8742413"/>
            <a:ext cx="1501848" cy="302536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01519" y="8742413"/>
            <a:ext cx="2171700" cy="3048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50464" y="8740149"/>
            <a:ext cx="441252" cy="304800"/>
          </a:xfrm>
        </p:spPr>
        <p:txBody>
          <a:bodyPr/>
          <a:lstStyle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34106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134106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34106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4423410" cy="156464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42900" y="1996555"/>
            <a:ext cx="4423410" cy="803349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" y="2844800"/>
            <a:ext cx="5429250" cy="58290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448477" y="1339558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447530" y="1331756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824" y="1524000"/>
            <a:ext cx="2571750" cy="27432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41824" y="4378179"/>
            <a:ext cx="2571750" cy="256032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497762" y="1388003"/>
            <a:ext cx="3154680" cy="560832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6115050" y="0"/>
            <a:ext cx="742950" cy="9144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1524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342900" y="2145888"/>
            <a:ext cx="5429250" cy="64617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3184452" y="8743928"/>
            <a:ext cx="1501848" cy="302536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5EA8698-8231-48B4-8F3A-6F514A1F8CB1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42900" y="8743928"/>
            <a:ext cx="2743200" cy="3048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4688586" y="8741664"/>
            <a:ext cx="441252" cy="3048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A5F2101-906E-4AD5-A15E-EDE0856B79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Journal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will write at least two paragraphs:</a:t>
            </a:r>
          </a:p>
          <a:p>
            <a:pPr lvl="1"/>
            <a:r>
              <a:rPr lang="en-US" b="1" dirty="0" smtClean="0"/>
              <a:t>Write a story called – </a:t>
            </a:r>
            <a:r>
              <a:rPr lang="en-US" b="1" i="1" dirty="0" smtClean="0"/>
              <a:t>A Monster That Never Does What It Should</a:t>
            </a:r>
          </a:p>
          <a:p>
            <a:pPr lvl="2"/>
            <a:r>
              <a:rPr lang="en-US" dirty="0" smtClean="0"/>
              <a:t>Think about your topic</a:t>
            </a:r>
          </a:p>
          <a:p>
            <a:pPr lvl="2"/>
            <a:r>
              <a:rPr lang="en-US" dirty="0" smtClean="0"/>
              <a:t>Brainstorm a list of ideas</a:t>
            </a:r>
          </a:p>
          <a:p>
            <a:pPr lvl="2"/>
            <a:r>
              <a:rPr lang="en-US" dirty="0" smtClean="0"/>
              <a:t>Use strong adjectives in your story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Draft your </a:t>
            </a:r>
            <a:r>
              <a:rPr lang="en-US" dirty="0" smtClean="0"/>
              <a:t>description</a:t>
            </a:r>
          </a:p>
          <a:p>
            <a:pPr lvl="1"/>
            <a:r>
              <a:rPr lang="en-US" dirty="0" smtClean="0"/>
              <a:t>MLA Heading </a:t>
            </a:r>
            <a:r>
              <a:rPr lang="en-US" smtClean="0"/>
              <a:t>– handwritten </a:t>
            </a:r>
            <a:r>
              <a:rPr lang="en-US" dirty="0" smtClean="0"/>
              <a:t>– one page</a:t>
            </a:r>
            <a:endParaRPr lang="en-US" dirty="0" smtClean="0"/>
          </a:p>
          <a:p>
            <a:pPr lvl="1"/>
            <a:r>
              <a:rPr lang="en-US" dirty="0" smtClean="0"/>
              <a:t>Write an interesting beginning that introduces</a:t>
            </a:r>
            <a:r>
              <a:rPr lang="en-US" baseline="0" dirty="0" smtClean="0"/>
              <a:t> your </a:t>
            </a:r>
            <a:r>
              <a:rPr lang="en-US" baseline="0" dirty="0" smtClean="0"/>
              <a:t>paper</a:t>
            </a:r>
          </a:p>
          <a:p>
            <a:pPr lvl="1"/>
            <a:r>
              <a:rPr lang="en-US" baseline="0" dirty="0" smtClean="0"/>
              <a:t>Think </a:t>
            </a:r>
            <a:r>
              <a:rPr lang="en-US" baseline="0" dirty="0" smtClean="0"/>
              <a:t>about the main idea of each paragraph, and write a topic sentence.</a:t>
            </a:r>
          </a:p>
          <a:p>
            <a:pPr lvl="1"/>
            <a:r>
              <a:rPr lang="en-US" baseline="0" dirty="0" smtClean="0"/>
              <a:t>Write an ending to sum up your thoughts or feelings about the topic.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This is due on Friday, 27 </a:t>
            </a:r>
            <a:r>
              <a:rPr lang="en-US" dirty="0" smtClean="0"/>
              <a:t>August </a:t>
            </a:r>
            <a:r>
              <a:rPr lang="en-US" dirty="0" smtClean="0"/>
              <a:t>2010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</TotalTime>
  <Words>93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Opulent</vt:lpstr>
      <vt:lpstr>Journal </vt:lpstr>
    </vt:vector>
  </TitlesOfParts>
  <Company>Wesleyan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Journal </dc:title>
  <dc:creator>tmccarren</dc:creator>
  <cp:lastModifiedBy>Windows User</cp:lastModifiedBy>
  <cp:revision>9</cp:revision>
  <dcterms:created xsi:type="dcterms:W3CDTF">2007-09-11T14:17:20Z</dcterms:created>
  <dcterms:modified xsi:type="dcterms:W3CDTF">2010-08-24T13:18:34Z</dcterms:modified>
</cp:coreProperties>
</file>