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2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DB32461A-250E-4A29-9E9B-599CA3838FA1}" type="datetime1">
              <a:rPr lang="en-US" smtClean="0"/>
              <a:pPr/>
              <a:t>3/14/2011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81099-48EC-46A3-9530-F58EB96AF77C}" type="datetime1">
              <a:rPr lang="en-US" smtClean="0"/>
              <a:pPr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7E24-FFB9-4C73-8C6D-E02A7AD33DB8}" type="datetime1">
              <a:rPr lang="en-US" smtClean="0"/>
              <a:pPr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66C-382E-48AD-8F4C-E87C4D4A8B28}" type="datetime1">
              <a:rPr lang="en-US" smtClean="0"/>
              <a:pPr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4ADA4-35DF-4BD1-8C53-4246F035229A}" type="datetime1">
              <a:rPr lang="en-US" smtClean="0"/>
              <a:pPr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F63ED-02B1-490A-8EAD-E0CB136D5388}" type="datetime1">
              <a:rPr lang="en-US" smtClean="0"/>
              <a:pPr/>
              <a:t>3/14/2011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1BB6-685D-4518-8FAD-1882B9671546}" type="datetime1">
              <a:rPr lang="en-US" smtClean="0"/>
              <a:pPr/>
              <a:t>3/14/2011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FFBFE-5C08-4E0E-AF38-FB925F0B4D71}" type="datetime1">
              <a:rPr lang="en-US" smtClean="0"/>
              <a:pPr/>
              <a:t>3/14/2011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242C-D747-4ADD-80D8-99421268E3A8}" type="datetime1">
              <a:rPr lang="en-US" smtClean="0"/>
              <a:pPr/>
              <a:t>3/14/2011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82007-CDD1-4BCF-B9F4-9D458EFEEFE1}" type="datetime1">
              <a:rPr lang="en-US" smtClean="0"/>
              <a:pPr/>
              <a:t>3/14/2011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F265-CA88-4C30-A9AD-02E6A5184734}" type="datetime1">
              <a:rPr lang="en-US" smtClean="0"/>
              <a:pPr/>
              <a:t>3/14/2011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823242C-D747-4ADD-80D8-99421268E3A8}" type="datetime1">
              <a:rPr lang="en-US" smtClean="0"/>
              <a:pPr/>
              <a:t>3/14/2011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Descriptive essay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Create a descriptive essay due Friday, 18 March 2011</a:t>
            </a:r>
          </a:p>
          <a:p>
            <a:r>
              <a:rPr lang="en-US" dirty="0" smtClean="0"/>
              <a:t>You may choose an object that you use every day</a:t>
            </a:r>
          </a:p>
          <a:p>
            <a:r>
              <a:rPr lang="en-US" dirty="0" smtClean="0"/>
              <a:t>You may NOT choose an electronic device</a:t>
            </a:r>
          </a:p>
          <a:p>
            <a:r>
              <a:rPr lang="en-US" dirty="0" smtClean="0"/>
              <a:t>The essay needs to be at least seven good, solid sentences</a:t>
            </a:r>
          </a:p>
          <a:p>
            <a:r>
              <a:rPr lang="en-US" dirty="0" smtClean="0"/>
              <a:t>You are giving hints about what your object is without naming it</a:t>
            </a:r>
          </a:p>
          <a:p>
            <a:r>
              <a:rPr lang="en-US" dirty="0" smtClean="0"/>
              <a:t>Use the handouts that I gave you for action verbs and adjectives</a:t>
            </a:r>
          </a:p>
          <a:p>
            <a:r>
              <a:rPr lang="en-US" dirty="0" smtClean="0"/>
              <a:t>Counts as </a:t>
            </a:r>
            <a:r>
              <a:rPr lang="en-US" smtClean="0"/>
              <a:t>a 30% </a:t>
            </a:r>
            <a:r>
              <a:rPr lang="en-US" dirty="0" smtClean="0"/>
              <a:t>(double homework) grade</a:t>
            </a:r>
          </a:p>
          <a:p>
            <a:r>
              <a:rPr lang="en-US" dirty="0" smtClean="0"/>
              <a:t>We will read the essay on Friday</a:t>
            </a:r>
          </a:p>
          <a:p>
            <a:r>
              <a:rPr lang="en-US" dirty="0" smtClean="0"/>
              <a:t>MLA heading and title</a:t>
            </a:r>
          </a:p>
          <a:p>
            <a:r>
              <a:rPr lang="en-US" dirty="0" smtClean="0"/>
              <a:t>Can be typed or written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381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148</TotalTime>
  <Words>91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Couture</vt:lpstr>
      <vt:lpstr>Descriptive essay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Descriptive essay</dc:title>
  <dc:creator>Windows User</dc:creator>
  <cp:lastModifiedBy>Windows User</cp:lastModifiedBy>
  <cp:revision>3</cp:revision>
  <dcterms:created xsi:type="dcterms:W3CDTF">2011-03-14T11:44:15Z</dcterms:created>
  <dcterms:modified xsi:type="dcterms:W3CDTF">2011-03-14T14:13:13Z</dcterms:modified>
</cp:coreProperties>
</file>