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1" autoAdjust="0"/>
  </p:normalViewPr>
  <p:slideViewPr>
    <p:cSldViewPr>
      <p:cViewPr varScale="1">
        <p:scale>
          <a:sx n="64" d="100"/>
          <a:sy n="64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CA1F46A-68A6-4C91-9D33-E109AAE1D7ED}" type="datetimeFigureOut">
              <a:rPr lang="en-US" smtClean="0"/>
              <a:pPr/>
              <a:t>8/12/2009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1D63579-8945-473E-ABA6-4BDA99B28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Kredit" pitchFamily="2" charset="0"/>
              </a:rPr>
              <a:t>Camp High </a:t>
            </a:r>
            <a:r>
              <a:rPr lang="en-US" smtClean="0">
                <a:latin typeface="Kredit" pitchFamily="2" charset="0"/>
              </a:rPr>
              <a:t>Harbour</a:t>
            </a:r>
            <a:r>
              <a:rPr lang="en-US" dirty="0" smtClean="0">
                <a:latin typeface="Kredit" pitchFamily="2" charset="0"/>
              </a:rPr>
              <a:t> Reminder</a:t>
            </a:r>
            <a:endParaRPr lang="en-US" dirty="0">
              <a:latin typeface="Kredit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>
              <a:latin typeface="Neuropol" pitchFamily="34" charset="0"/>
            </a:endParaRPr>
          </a:p>
          <a:p>
            <a:r>
              <a:rPr lang="en-US" dirty="0" smtClean="0">
                <a:latin typeface="Tw Cen MT" pitchFamily="34" charset="0"/>
              </a:rPr>
              <a:t>Please bring your child to the Lower School carpool line no later than 6:45 on Wednesday, September 2</a:t>
            </a:r>
            <a:r>
              <a:rPr lang="en-US" baseline="30000" dirty="0" smtClean="0">
                <a:latin typeface="Tw Cen MT" pitchFamily="34" charset="0"/>
              </a:rPr>
              <a:t>nd</a:t>
            </a:r>
            <a:r>
              <a:rPr lang="en-US" dirty="0" smtClean="0">
                <a:latin typeface="Tw Cen MT" pitchFamily="34" charset="0"/>
              </a:rPr>
              <a:t> </a:t>
            </a:r>
            <a:r>
              <a:rPr lang="en-US" baseline="30000" dirty="0" smtClean="0">
                <a:latin typeface="Tw Cen MT" pitchFamily="34" charset="0"/>
              </a:rPr>
              <a:t>,</a:t>
            </a:r>
            <a:r>
              <a:rPr lang="en-US" dirty="0" smtClean="0">
                <a:latin typeface="Tw Cen MT" pitchFamily="34" charset="0"/>
              </a:rPr>
              <a:t> 2009</a:t>
            </a:r>
          </a:p>
          <a:p>
            <a:endParaRPr lang="en-US" dirty="0" smtClean="0">
              <a:latin typeface="Tw Cen MT" pitchFamily="34" charset="0"/>
            </a:endParaRPr>
          </a:p>
          <a:p>
            <a:pPr lvl="1"/>
            <a:r>
              <a:rPr lang="en-US" dirty="0" smtClean="0">
                <a:latin typeface="Tw Cen MT" pitchFamily="34" charset="0"/>
              </a:rPr>
              <a:t>Pack light – don’t forget your sleeping bag and pillow</a:t>
            </a:r>
          </a:p>
          <a:p>
            <a:pPr lvl="1"/>
            <a:r>
              <a:rPr lang="en-US" dirty="0" smtClean="0">
                <a:latin typeface="Tw Cen MT" pitchFamily="34" charset="0"/>
              </a:rPr>
              <a:t>Your child may bring a book bag and a pillow on the bus</a:t>
            </a:r>
          </a:p>
          <a:p>
            <a:pPr lvl="1"/>
            <a:r>
              <a:rPr lang="en-US" dirty="0" smtClean="0">
                <a:latin typeface="Tw Cen MT" pitchFamily="34" charset="0"/>
              </a:rPr>
              <a:t>Students may bring spending money for the gift shop</a:t>
            </a:r>
          </a:p>
          <a:p>
            <a:pPr lvl="1"/>
            <a:r>
              <a:rPr lang="en-US" dirty="0" smtClean="0">
                <a:latin typeface="Tw Cen MT" pitchFamily="34" charset="0"/>
              </a:rPr>
              <a:t>Emergency numbers:  Donna Dixon (678.223.2260) or Mrs. </a:t>
            </a:r>
            <a:r>
              <a:rPr lang="en-US" smtClean="0">
                <a:latin typeface="Tw Cen MT" pitchFamily="34" charset="0"/>
              </a:rPr>
              <a:t>Ramsey (770-) </a:t>
            </a:r>
            <a:r>
              <a:rPr lang="en-US" dirty="0" smtClean="0">
                <a:latin typeface="Tw Cen MT" pitchFamily="34" charset="0"/>
              </a:rPr>
              <a:t>to reach Mrs. Lacy on the trip</a:t>
            </a:r>
          </a:p>
          <a:p>
            <a:pPr lvl="1"/>
            <a:r>
              <a:rPr lang="en-US" dirty="0" smtClean="0">
                <a:latin typeface="Tw Cen MT" pitchFamily="34" charset="0"/>
              </a:rPr>
              <a:t>Buses will return Thursday, September 3, 2009 between 2:00- 2:15 p.m. to the Natatorium parking lot</a:t>
            </a:r>
          </a:p>
          <a:p>
            <a:pPr lvl="2"/>
            <a:r>
              <a:rPr lang="en-US" dirty="0" smtClean="0">
                <a:latin typeface="Tw Cen MT" pitchFamily="34" charset="0"/>
              </a:rPr>
              <a:t>PLEASE DO NOT BE LATE!</a:t>
            </a:r>
          </a:p>
          <a:p>
            <a:pPr lvl="2"/>
            <a:endParaRPr lang="en-US" dirty="0" smtClean="0">
              <a:latin typeface="Tw Cen MT" pitchFamily="34" charset="0"/>
            </a:endParaRP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</TotalTime>
  <Words>105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Camp High Harbour Reminder</vt:lpstr>
    </vt:vector>
  </TitlesOfParts>
  <Company>Wesleyan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 High Harbor Reminder</dc:title>
  <dc:creator>tmccarren</dc:creator>
  <cp:lastModifiedBy>apiedra</cp:lastModifiedBy>
  <cp:revision>8</cp:revision>
  <dcterms:created xsi:type="dcterms:W3CDTF">2007-08-16T17:18:22Z</dcterms:created>
  <dcterms:modified xsi:type="dcterms:W3CDTF">2009-08-12T14:18:50Z</dcterms:modified>
</cp:coreProperties>
</file>